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Growth of </a:t>
            </a:r>
            <a:r>
              <a:rPr lang="en-US" i="1" dirty="0" err="1" smtClean="0"/>
              <a:t>Lemna</a:t>
            </a:r>
            <a:r>
              <a:rPr lang="en-US" i="1" dirty="0" smtClean="0"/>
              <a:t> minor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Moretz</a:t>
            </a:r>
          </a:p>
          <a:p>
            <a:r>
              <a:rPr lang="en-US" dirty="0" smtClean="0"/>
              <a:t>APES,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–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Meaning of Results (10 </a:t>
            </a:r>
            <a:r>
              <a:rPr lang="en-US" dirty="0"/>
              <a:t>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your data mean?</a:t>
            </a:r>
          </a:p>
          <a:p>
            <a:r>
              <a:rPr lang="en-US" dirty="0" smtClean="0"/>
              <a:t>How did your environmental factor affect population growth?</a:t>
            </a:r>
          </a:p>
          <a:p>
            <a:r>
              <a:rPr lang="en-US" dirty="0" smtClean="0"/>
              <a:t>Why do you think the environmental factor affected population growth in this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3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–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Application of Results(5 </a:t>
            </a:r>
            <a:r>
              <a:rPr lang="en-US" dirty="0"/>
              <a:t>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your findings mean in terms of how resources are used/managed?</a:t>
            </a:r>
          </a:p>
          <a:p>
            <a:r>
              <a:rPr lang="en-US" dirty="0" smtClean="0"/>
              <a:t>What strategies/techniques can be used to lessen the impact of your environmental factor on population growth?</a:t>
            </a:r>
          </a:p>
          <a:p>
            <a:r>
              <a:rPr lang="en-US" dirty="0" smtClean="0"/>
              <a:t>How does your data support your “real world” application?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6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Cited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+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8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Environmental factor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environmental factor you investigated?</a:t>
            </a:r>
          </a:p>
          <a:p>
            <a:r>
              <a:rPr lang="en-US" dirty="0" smtClean="0"/>
              <a:t>Why can it pose a problem?</a:t>
            </a:r>
          </a:p>
          <a:p>
            <a:r>
              <a:rPr lang="en-US" dirty="0" smtClean="0"/>
              <a:t>Where could it be problematic?</a:t>
            </a:r>
          </a:p>
          <a:p>
            <a:r>
              <a:rPr lang="en-US" dirty="0" smtClean="0"/>
              <a:t>How could it impact population growth?</a:t>
            </a:r>
          </a:p>
          <a:p>
            <a:r>
              <a:rPr lang="en-US" dirty="0" smtClean="0"/>
              <a:t>Include pics/graphs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6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Population Growth </a:t>
            </a:r>
            <a:r>
              <a:rPr lang="en-US" dirty="0"/>
              <a:t>(5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populations grow over time?</a:t>
            </a:r>
          </a:p>
          <a:p>
            <a:r>
              <a:rPr lang="en-US" dirty="0" smtClean="0"/>
              <a:t>What factors influence population growth?</a:t>
            </a:r>
          </a:p>
          <a:p>
            <a:r>
              <a:rPr lang="en-US" dirty="0"/>
              <a:t>Include pics/graphs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1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err="1" smtClean="0"/>
              <a:t>Lemna</a:t>
            </a:r>
            <a:r>
              <a:rPr lang="en-US" i="1" dirty="0" smtClean="0"/>
              <a:t> minor </a:t>
            </a:r>
            <a:r>
              <a:rPr lang="en-US" dirty="0"/>
              <a:t>(5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duckweed?</a:t>
            </a:r>
          </a:p>
          <a:p>
            <a:r>
              <a:rPr lang="en-US" dirty="0" smtClean="0"/>
              <a:t>What environment is it most successful in?</a:t>
            </a:r>
          </a:p>
          <a:p>
            <a:r>
              <a:rPr lang="en-US" dirty="0"/>
              <a:t>What environment is it </a:t>
            </a:r>
            <a:r>
              <a:rPr lang="en-US" dirty="0" smtClean="0"/>
              <a:t>least successful </a:t>
            </a:r>
            <a:r>
              <a:rPr lang="en-US" dirty="0"/>
              <a:t>in?</a:t>
            </a:r>
          </a:p>
          <a:p>
            <a:r>
              <a:rPr lang="en-US" dirty="0" smtClean="0"/>
              <a:t>How does it reproduce?</a:t>
            </a:r>
          </a:p>
          <a:p>
            <a:r>
              <a:rPr lang="en-US" dirty="0" smtClean="0"/>
              <a:t>Why is it a good specimen to study for population studies?</a:t>
            </a:r>
          </a:p>
          <a:p>
            <a:r>
              <a:rPr lang="en-US" dirty="0"/>
              <a:t>Include pics/graphs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1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If… then… because…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do?</a:t>
            </a:r>
          </a:p>
          <a:p>
            <a:r>
              <a:rPr lang="en-US" dirty="0" smtClean="0"/>
              <a:t>IV</a:t>
            </a:r>
          </a:p>
          <a:p>
            <a:r>
              <a:rPr lang="en-US" dirty="0" smtClean="0"/>
              <a:t>Treatments</a:t>
            </a:r>
          </a:p>
          <a:p>
            <a:r>
              <a:rPr lang="en-US" dirty="0" smtClean="0"/>
              <a:t>DV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9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of your data</a:t>
            </a:r>
          </a:p>
          <a:p>
            <a:r>
              <a:rPr lang="en-US" dirty="0" smtClean="0"/>
              <a:t>Appropriate titles and axes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6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data</a:t>
            </a:r>
          </a:p>
          <a:p>
            <a:r>
              <a:rPr lang="en-US" dirty="0" smtClean="0"/>
              <a:t>Reference to specific data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Reference to hypothesis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data</a:t>
            </a:r>
          </a:p>
          <a:p>
            <a:r>
              <a:rPr lang="en-US" dirty="0" smtClean="0"/>
              <a:t>Support or reject hypothesis</a:t>
            </a:r>
          </a:p>
          <a:p>
            <a:r>
              <a:rPr lang="en-US" dirty="0" smtClean="0"/>
              <a:t>Reference to specific data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69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254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Population Growth of Lemna minor</vt:lpstr>
      <vt:lpstr>Background Information –       Environmental factor (5 points)</vt:lpstr>
      <vt:lpstr>Background Information –       Population Growth (5 points)</vt:lpstr>
      <vt:lpstr>Background Information –       Lemna minor (5 points)</vt:lpstr>
      <vt:lpstr>Hypothesis (5 points)</vt:lpstr>
      <vt:lpstr>Procedure (5 points)</vt:lpstr>
      <vt:lpstr>Results (5 points)</vt:lpstr>
      <vt:lpstr>Data Analysis (5 points)</vt:lpstr>
      <vt:lpstr>Conclusion –      Reference to hypothesis (5 points)</vt:lpstr>
      <vt:lpstr>Conclusion –      Meaning of Results (10 points)</vt:lpstr>
      <vt:lpstr>Conclusion –      Application of Results(5 points)</vt:lpstr>
      <vt:lpstr>Literature Cited (5 points)</vt:lpstr>
    </vt:vector>
  </TitlesOfParts>
  <Company>Salt Lake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Growth of Lemna minor</dc:title>
  <dc:creator>Elizabeth Moretz</dc:creator>
  <cp:lastModifiedBy>Elizabeth Moretz</cp:lastModifiedBy>
  <cp:revision>2</cp:revision>
  <dcterms:created xsi:type="dcterms:W3CDTF">2016-02-08T19:42:34Z</dcterms:created>
  <dcterms:modified xsi:type="dcterms:W3CDTF">2016-02-08T19:58:14Z</dcterms:modified>
</cp:coreProperties>
</file>