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Garden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Moretz, 2017/2018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0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ayCoZYheuNg/T2aXziE8RYI/AAAAAAAAKwM/XfXzjaeKP5s/s1600/Raised_bed_veg_ga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0137" y="888369"/>
            <a:ext cx="6866430" cy="51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Dream Garden…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Observations – assets &amp; obstacles</a:t>
            </a:r>
          </a:p>
          <a:p>
            <a:r>
              <a:rPr lang="en-US" dirty="0" smtClean="0"/>
              <a:t>Design &amp; Sketch</a:t>
            </a:r>
          </a:p>
          <a:p>
            <a:r>
              <a:rPr lang="en-US" dirty="0" smtClean="0"/>
              <a:t>Revisions</a:t>
            </a:r>
          </a:p>
          <a:p>
            <a:r>
              <a:rPr lang="en-US" dirty="0" smtClean="0"/>
              <a:t>Feedback</a:t>
            </a:r>
          </a:p>
          <a:p>
            <a:r>
              <a:rPr lang="en-US" dirty="0" smtClean="0"/>
              <a:t>Consensus</a:t>
            </a:r>
          </a:p>
          <a:p>
            <a:r>
              <a:rPr lang="en-US" dirty="0" smtClean="0"/>
              <a:t>Model</a:t>
            </a:r>
          </a:p>
          <a:p>
            <a:r>
              <a:rPr lang="en-US" dirty="0" smtClean="0"/>
              <a:t>Construct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Design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library.  </a:t>
            </a:r>
          </a:p>
          <a:p>
            <a:pPr lvl="1"/>
            <a:r>
              <a:rPr lang="en-US" dirty="0" smtClean="0"/>
              <a:t>Designs on tables spread out through room.</a:t>
            </a:r>
          </a:p>
          <a:p>
            <a:r>
              <a:rPr lang="en-US" dirty="0" smtClean="0"/>
              <a:t>Present for half of the time; offer feedback for the other half of the time</a:t>
            </a:r>
          </a:p>
          <a:p>
            <a:r>
              <a:rPr lang="en-US" dirty="0" smtClean="0"/>
              <a:t>Record feedback in journal.</a:t>
            </a:r>
          </a:p>
          <a:p>
            <a:r>
              <a:rPr lang="en-US" dirty="0" smtClean="0"/>
              <a:t>Note design elements that you see that you would like to include in the final product.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Heirloom Tomato “lab”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11" y="2533650"/>
            <a:ext cx="9601196" cy="3318936"/>
          </a:xfrm>
        </p:spPr>
        <p:txBody>
          <a:bodyPr/>
          <a:lstStyle/>
          <a:p>
            <a:r>
              <a:rPr lang="en-US" dirty="0" smtClean="0"/>
              <a:t>Obtain a tomato wedge.</a:t>
            </a:r>
          </a:p>
          <a:p>
            <a:r>
              <a:rPr lang="en-US" dirty="0" smtClean="0"/>
              <a:t>Remove seeds.  Place seeds on paper towel on tray</a:t>
            </a:r>
          </a:p>
          <a:p>
            <a:r>
              <a:rPr lang="en-US" dirty="0" smtClean="0"/>
              <a:t>Eat a section of a tomato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motherearthnews.com/-/media/Images/MEN/Editorial/Articles/Online-Articles/2009/06-01/Heirloom-Vegetables-6-Advantages-Compared-to-Hybrids/heirloomveggies.JPG?h=234&amp;la=en&amp;w=300&amp;hash=051D84B4585F46E0155FE2957466F68497EE85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43" y="3294993"/>
            <a:ext cx="3596467" cy="28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Raised beds – where???</a:t>
            </a:r>
          </a:p>
          <a:p>
            <a:r>
              <a:rPr lang="en-US" dirty="0" smtClean="0"/>
              <a:t>Flower garden</a:t>
            </a:r>
          </a:p>
          <a:p>
            <a:r>
              <a:rPr lang="en-US" dirty="0" smtClean="0"/>
              <a:t>Tree</a:t>
            </a:r>
          </a:p>
          <a:p>
            <a:r>
              <a:rPr lang="en-US" dirty="0" smtClean="0"/>
              <a:t>Fruit Bushes</a:t>
            </a:r>
          </a:p>
          <a:p>
            <a:r>
              <a:rPr lang="en-US" dirty="0" smtClean="0"/>
              <a:t>Picnic Tables</a:t>
            </a:r>
          </a:p>
          <a:p>
            <a:r>
              <a:rPr lang="en-US" dirty="0" smtClean="0"/>
              <a:t>Bees</a:t>
            </a:r>
          </a:p>
          <a:p>
            <a:r>
              <a:rPr lang="en-US" dirty="0" smtClean="0"/>
              <a:t>Bird feeders</a:t>
            </a:r>
          </a:p>
          <a:p>
            <a:r>
              <a:rPr lang="en-US" dirty="0" smtClean="0"/>
              <a:t>Compost</a:t>
            </a:r>
          </a:p>
          <a:p>
            <a:r>
              <a:rPr lang="en-US" dirty="0" smtClean="0"/>
              <a:t>Rain barrels</a:t>
            </a:r>
          </a:p>
          <a:p>
            <a:r>
              <a:rPr lang="en-US" dirty="0" smtClean="0"/>
              <a:t>Chickens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Steps: Short-Term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fall </a:t>
            </a:r>
            <a:r>
              <a:rPr lang="en-US" dirty="0" smtClean="0"/>
              <a:t>plants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Maria, </a:t>
            </a:r>
            <a:r>
              <a:rPr lang="en-US" dirty="0" err="1" smtClean="0"/>
              <a:t>Kaatje</a:t>
            </a:r>
            <a:r>
              <a:rPr lang="en-US" dirty="0" smtClean="0"/>
              <a:t>, </a:t>
            </a:r>
            <a:r>
              <a:rPr lang="en-US" dirty="0" err="1" smtClean="0"/>
              <a:t>Bri</a:t>
            </a:r>
            <a:r>
              <a:rPr lang="en-US" dirty="0"/>
              <a:t>,</a:t>
            </a:r>
            <a:r>
              <a:rPr lang="en-US" dirty="0" smtClean="0"/>
              <a:t> Kayla, Vicente</a:t>
            </a:r>
            <a:endParaRPr lang="en-US" dirty="0" smtClean="0"/>
          </a:p>
          <a:p>
            <a:r>
              <a:rPr lang="en-US" dirty="0" smtClean="0"/>
              <a:t>Clean existing </a:t>
            </a:r>
            <a:r>
              <a:rPr lang="en-US" dirty="0" smtClean="0"/>
              <a:t>beds </a:t>
            </a:r>
            <a:r>
              <a:rPr lang="mr-IN" dirty="0" smtClean="0"/>
              <a:t>–</a:t>
            </a:r>
            <a:r>
              <a:rPr lang="en-US" dirty="0" smtClean="0"/>
              <a:t> Miles, Heidi, Loren, Anthony, Josue</a:t>
            </a:r>
            <a:endParaRPr lang="en-US" dirty="0" smtClean="0"/>
          </a:p>
          <a:p>
            <a:r>
              <a:rPr lang="en-US" dirty="0" smtClean="0"/>
              <a:t>Plant fall </a:t>
            </a:r>
            <a:r>
              <a:rPr lang="en-US" dirty="0" smtClean="0"/>
              <a:t>plants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Bri</a:t>
            </a:r>
            <a:r>
              <a:rPr lang="en-US" dirty="0" smtClean="0"/>
              <a:t>, Kayla, </a:t>
            </a:r>
            <a:r>
              <a:rPr lang="en-US" b="1" dirty="0" err="1" smtClean="0"/>
              <a:t>Rileigh</a:t>
            </a:r>
            <a:r>
              <a:rPr lang="en-US" b="1" dirty="0" smtClean="0"/>
              <a:t>, </a:t>
            </a:r>
            <a:r>
              <a:rPr lang="en-US" dirty="0" smtClean="0"/>
              <a:t>Andy, Chris, </a:t>
            </a:r>
            <a:r>
              <a:rPr lang="en-US" dirty="0" err="1" smtClean="0"/>
              <a:t>Jamin</a:t>
            </a:r>
            <a:r>
              <a:rPr lang="en-US" dirty="0" smtClean="0"/>
              <a:t>, Josue, Osbaldo</a:t>
            </a:r>
            <a:endParaRPr lang="en-US" dirty="0" smtClean="0"/>
          </a:p>
          <a:p>
            <a:r>
              <a:rPr lang="en-US" dirty="0" smtClean="0"/>
              <a:t>Research perennial pollinator-attracting </a:t>
            </a:r>
            <a:r>
              <a:rPr lang="en-US" dirty="0" smtClean="0"/>
              <a:t>flowers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Ryan, </a:t>
            </a:r>
            <a:r>
              <a:rPr lang="en-US" dirty="0" smtClean="0"/>
              <a:t>Aaron, Kaylyn, Tristan, </a:t>
            </a:r>
            <a:r>
              <a:rPr lang="en-US" smtClean="0"/>
              <a:t>Caden</a:t>
            </a:r>
            <a:endParaRPr lang="en-US" dirty="0" smtClean="0"/>
          </a:p>
          <a:p>
            <a:r>
              <a:rPr lang="en-US" dirty="0" smtClean="0"/>
              <a:t>Determine location for </a:t>
            </a:r>
            <a:r>
              <a:rPr lang="en-US" dirty="0" smtClean="0"/>
              <a:t>raised beds &amp; </a:t>
            </a:r>
            <a:r>
              <a:rPr lang="en-US" dirty="0" smtClean="0"/>
              <a:t>perennials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b="1" dirty="0" smtClean="0"/>
              <a:t>Evan</a:t>
            </a:r>
            <a:r>
              <a:rPr lang="en-US" dirty="0" smtClean="0"/>
              <a:t>, </a:t>
            </a:r>
            <a:r>
              <a:rPr lang="en-US" dirty="0" err="1" smtClean="0"/>
              <a:t>Laycee</a:t>
            </a:r>
            <a:r>
              <a:rPr lang="en-US" dirty="0" smtClean="0"/>
              <a:t>, Chase, Ronan</a:t>
            </a:r>
            <a:endParaRPr lang="en-US" dirty="0" smtClean="0"/>
          </a:p>
          <a:p>
            <a:r>
              <a:rPr lang="en-US" dirty="0" smtClean="0"/>
              <a:t>Seed </a:t>
            </a:r>
            <a:r>
              <a:rPr lang="en-US" dirty="0" smtClean="0"/>
              <a:t>perennials </a:t>
            </a:r>
            <a:r>
              <a:rPr lang="mr-IN" dirty="0" smtClean="0"/>
              <a:t>–</a:t>
            </a:r>
            <a:r>
              <a:rPr lang="en-US" dirty="0" smtClean="0"/>
              <a:t> Isaac, Chris, Loren, </a:t>
            </a:r>
            <a:r>
              <a:rPr lang="en-US" dirty="0" err="1" smtClean="0"/>
              <a:t>Ahitza</a:t>
            </a:r>
            <a:r>
              <a:rPr lang="en-US" dirty="0" smtClean="0"/>
              <a:t>, </a:t>
            </a:r>
            <a:r>
              <a:rPr lang="en-US" b="1" dirty="0" smtClean="0"/>
              <a:t>Xavier, </a:t>
            </a:r>
            <a:r>
              <a:rPr lang="en-US" dirty="0" smtClean="0"/>
              <a:t>Natalie</a:t>
            </a:r>
            <a:endParaRPr lang="en-US" b="1" dirty="0" smtClean="0"/>
          </a:p>
          <a:p>
            <a:r>
              <a:rPr lang="en-US" dirty="0" smtClean="0"/>
              <a:t>Create garden master </a:t>
            </a:r>
            <a:r>
              <a:rPr lang="en-US" dirty="0" smtClean="0"/>
              <a:t>blueprint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Monro</a:t>
            </a:r>
            <a:r>
              <a:rPr lang="en-US" b="1" dirty="0" smtClean="0"/>
              <a:t>, Reese, Sawyer, </a:t>
            </a:r>
            <a:r>
              <a:rPr lang="en-US" dirty="0" smtClean="0"/>
              <a:t>Andreas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Steps: Long-Term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raised bed </a:t>
            </a:r>
            <a:r>
              <a:rPr lang="en-US" dirty="0"/>
              <a:t>locations </a:t>
            </a:r>
            <a:r>
              <a:rPr lang="mr-IN" dirty="0" smtClean="0"/>
              <a:t>–</a:t>
            </a:r>
            <a:r>
              <a:rPr lang="en-US" dirty="0" smtClean="0"/>
              <a:t> Chase, </a:t>
            </a:r>
            <a:r>
              <a:rPr lang="en-US" dirty="0" err="1" smtClean="0"/>
              <a:t>Laycee</a:t>
            </a:r>
            <a:r>
              <a:rPr lang="en-US" dirty="0" smtClean="0"/>
              <a:t>, Maria, Evan</a:t>
            </a:r>
          </a:p>
          <a:p>
            <a:pPr lvl="1"/>
            <a:r>
              <a:rPr lang="en-US" dirty="0" smtClean="0"/>
              <a:t>Locate </a:t>
            </a:r>
            <a:r>
              <a:rPr lang="en-US" dirty="0" smtClean="0"/>
              <a:t>sprinkler heads</a:t>
            </a:r>
          </a:p>
          <a:p>
            <a:pPr lvl="1"/>
            <a:r>
              <a:rPr lang="en-US" dirty="0" smtClean="0"/>
              <a:t>Determine dimensions and orientations of beds</a:t>
            </a:r>
          </a:p>
          <a:p>
            <a:pPr lvl="1"/>
            <a:r>
              <a:rPr lang="en-US" dirty="0" smtClean="0"/>
              <a:t>Design raised </a:t>
            </a:r>
            <a:r>
              <a:rPr lang="en-US" dirty="0" smtClean="0"/>
              <a:t>beds</a:t>
            </a:r>
            <a:endParaRPr lang="en-US" dirty="0" smtClean="0"/>
          </a:p>
          <a:p>
            <a:r>
              <a:rPr lang="en-US" dirty="0" smtClean="0"/>
              <a:t>Lumber search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beds </a:t>
            </a:r>
            <a:r>
              <a:rPr lang="mr-IN" dirty="0" smtClean="0"/>
              <a:t>–</a:t>
            </a:r>
            <a:r>
              <a:rPr lang="en-US" dirty="0" smtClean="0"/>
              <a:t> Chase, Miles, Tristan</a:t>
            </a:r>
          </a:p>
          <a:p>
            <a:r>
              <a:rPr lang="en-US" dirty="0" smtClean="0"/>
              <a:t>Fruit bushes - </a:t>
            </a:r>
            <a:r>
              <a:rPr lang="en-US" dirty="0" err="1" smtClean="0"/>
              <a:t>Jamin</a:t>
            </a:r>
            <a:endParaRPr lang="en-US" dirty="0" smtClean="0"/>
          </a:p>
          <a:p>
            <a:r>
              <a:rPr lang="en-US" dirty="0" smtClean="0"/>
              <a:t>Soil </a:t>
            </a:r>
            <a:r>
              <a:rPr lang="en-US" dirty="0"/>
              <a:t>day – Sat., Sept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Steps: Longer-Term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Irrigation</a:t>
            </a:r>
          </a:p>
          <a:p>
            <a:r>
              <a:rPr lang="en-US" dirty="0" smtClean="0"/>
              <a:t>Compost</a:t>
            </a:r>
          </a:p>
          <a:p>
            <a:r>
              <a:rPr lang="en-US" dirty="0" smtClean="0"/>
              <a:t>Rain </a:t>
            </a:r>
            <a:r>
              <a:rPr lang="en-US" dirty="0" smtClean="0"/>
              <a:t>barrels - Ryan</a:t>
            </a:r>
            <a:endParaRPr lang="en-US" dirty="0" smtClean="0"/>
          </a:p>
          <a:p>
            <a:r>
              <a:rPr lang="en-US" dirty="0" smtClean="0"/>
              <a:t>Greenhouse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Laycee</a:t>
            </a:r>
            <a:r>
              <a:rPr lang="en-US" b="1" dirty="0" smtClean="0"/>
              <a:t>, </a:t>
            </a:r>
            <a:r>
              <a:rPr lang="en-US" b="1" dirty="0" err="1" smtClean="0"/>
              <a:t>Bri</a:t>
            </a:r>
            <a:r>
              <a:rPr lang="en-US" b="1" dirty="0" smtClean="0"/>
              <a:t>, </a:t>
            </a:r>
            <a:r>
              <a:rPr lang="en-US" dirty="0" smtClean="0"/>
              <a:t>Miles</a:t>
            </a:r>
            <a:endParaRPr lang="en-US" dirty="0" smtClean="0"/>
          </a:p>
          <a:p>
            <a:r>
              <a:rPr lang="en-US" dirty="0" smtClean="0"/>
              <a:t>Hydroponics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Isaac &amp; Evan</a:t>
            </a:r>
            <a:endParaRPr lang="en-US" dirty="0" smtClean="0"/>
          </a:p>
          <a:p>
            <a:r>
              <a:rPr lang="en-US" dirty="0" smtClean="0"/>
              <a:t>Bees - </a:t>
            </a:r>
            <a:r>
              <a:rPr lang="en-US" b="1" dirty="0" smtClean="0"/>
              <a:t>Ronan</a:t>
            </a:r>
            <a:endParaRPr lang="en-US" dirty="0" smtClean="0"/>
          </a:p>
          <a:p>
            <a:r>
              <a:rPr lang="en-US" dirty="0" smtClean="0"/>
              <a:t>Chickens/Goats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Laycee</a:t>
            </a:r>
            <a:r>
              <a:rPr lang="en-US" b="1" dirty="0" smtClean="0"/>
              <a:t>, Ronan, </a:t>
            </a:r>
            <a:r>
              <a:rPr lang="en-US" b="1" dirty="0" err="1" smtClean="0"/>
              <a:t>Kaatje</a:t>
            </a:r>
            <a:endParaRPr lang="en-US" b="1" dirty="0" smtClean="0"/>
          </a:p>
          <a:p>
            <a:r>
              <a:rPr lang="en-US" dirty="0" smtClean="0"/>
              <a:t>Shade structure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Kaatje</a:t>
            </a:r>
            <a:endParaRPr lang="en-US" b="1" dirty="0" smtClean="0"/>
          </a:p>
          <a:p>
            <a:r>
              <a:rPr lang="en-US" dirty="0" smtClean="0"/>
              <a:t>Bird feeders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Evan, </a:t>
            </a:r>
            <a:r>
              <a:rPr lang="en-US" dirty="0" smtClean="0"/>
              <a:t>Anthony</a:t>
            </a:r>
            <a:endParaRPr lang="en-US" b="1" dirty="0" smtClean="0"/>
          </a:p>
          <a:p>
            <a:r>
              <a:rPr lang="en-US" dirty="0" smtClean="0"/>
              <a:t>Art structures </a:t>
            </a:r>
            <a:r>
              <a:rPr lang="mr-IN" dirty="0" smtClean="0"/>
              <a:t>–</a:t>
            </a:r>
            <a:r>
              <a:rPr lang="en-US" dirty="0" smtClean="0"/>
              <a:t> Miles, </a:t>
            </a:r>
            <a:r>
              <a:rPr lang="en-US" dirty="0" err="1" smtClean="0"/>
              <a:t>Kaydin</a:t>
            </a:r>
            <a:r>
              <a:rPr lang="en-US" dirty="0" smtClean="0"/>
              <a:t>, Tristan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1214</TotalTime>
  <Words>327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Garamond</vt:lpstr>
      <vt:lpstr>Mangal</vt:lpstr>
      <vt:lpstr>Wingdings</vt:lpstr>
      <vt:lpstr>Arial</vt:lpstr>
      <vt:lpstr>Organic</vt:lpstr>
      <vt:lpstr>Garden Design</vt:lpstr>
      <vt:lpstr>PowerPoint Presentation</vt:lpstr>
      <vt:lpstr>My Dream Garden…</vt:lpstr>
      <vt:lpstr>Garden Design Gallery Walk</vt:lpstr>
      <vt:lpstr>Heirloom Tomato “lab”</vt:lpstr>
      <vt:lpstr>Building a Consensus</vt:lpstr>
      <vt:lpstr>Construction Steps: Short-Term</vt:lpstr>
      <vt:lpstr>Construction Steps: Long-Term</vt:lpstr>
      <vt:lpstr>Construction Steps: Longer-Term</vt:lpstr>
    </vt:vector>
  </TitlesOfParts>
  <Company>Salt Lake City School District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 Design</dc:title>
  <dc:creator>Elizabeth Moretz</dc:creator>
  <cp:lastModifiedBy>Elizabeth Moretz</cp:lastModifiedBy>
  <cp:revision>17</cp:revision>
  <dcterms:created xsi:type="dcterms:W3CDTF">2017-08-28T16:26:12Z</dcterms:created>
  <dcterms:modified xsi:type="dcterms:W3CDTF">2017-08-31T17:08:40Z</dcterms:modified>
</cp:coreProperties>
</file>