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sldIdLst>
    <p:sldId id="256" r:id="rId2"/>
    <p:sldId id="266" r:id="rId3"/>
    <p:sldId id="258" r:id="rId4"/>
    <p:sldId id="260" r:id="rId5"/>
    <p:sldId id="269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9/15/13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90B5E2-F16D-B042-846A-ED027CBB015A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51AFFF-18B8-8743-9824-FAB13B9BB5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s.er.usgs.gov/queries/SpeciesList.aspx?Group=&amp;State=UT&amp;Sortby=%5BGroup%5D,Genus,Species,SubSpecies&amp;submit2=Submit" TargetMode="External"/><Relationship Id="rId3" Type="http://schemas.openxmlformats.org/officeDocument/2006/relationships/hyperlink" Target="http://plants.usda.gov/java/noxious?rptType=State&amp;statefips=4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templates/story/story.php?storyId=6129944" TargetMode="External"/><Relationship Id="rId4" Type="http://schemas.openxmlformats.org/officeDocument/2006/relationships/hyperlink" Target="http://www.npr.org/2013/07/28/206377797/the-rise-of-bloodsucking-insects-you-cant-just-swat-away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pr.org/blogs/thesalt/2012/08/31/160394513/battle-over-michigans-new-swine-rules-goes-hog-wil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Moretz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Biology, 2013/2014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Invasive species Controlled?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57268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Biological control – introduction of the species natural enemy to kill it</a:t>
            </a:r>
          </a:p>
          <a:p>
            <a:r>
              <a:rPr lang="en-US" dirty="0" smtClean="0"/>
              <a:t>Chemical control – use of pesticides to kill species</a:t>
            </a:r>
          </a:p>
          <a:p>
            <a:r>
              <a:rPr lang="en-US" dirty="0" smtClean="0"/>
              <a:t>Mechanical control – physically removing or stopping the spread of species.</a:t>
            </a:r>
          </a:p>
          <a:p>
            <a:r>
              <a:rPr lang="en-US" dirty="0" smtClean="0"/>
              <a:t>Cultural management – change of the species habitat to decrease its spread.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01" y="1981858"/>
            <a:ext cx="4381266" cy="34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individuals decrease the spread of invasive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99576" cy="4373563"/>
          </a:xfrm>
        </p:spPr>
        <p:txBody>
          <a:bodyPr/>
          <a:lstStyle/>
          <a:p>
            <a:r>
              <a:rPr lang="en-US" dirty="0" smtClean="0"/>
              <a:t>Clean outdoor gear</a:t>
            </a:r>
          </a:p>
          <a:p>
            <a:r>
              <a:rPr lang="en-US" dirty="0" smtClean="0"/>
              <a:t>Don’t release pets or aquarium wild</a:t>
            </a:r>
          </a:p>
          <a:p>
            <a:r>
              <a:rPr lang="en-US" dirty="0" smtClean="0"/>
              <a:t>Clean and drain boats at site of use</a:t>
            </a:r>
          </a:p>
          <a:p>
            <a:r>
              <a:rPr lang="en-US" dirty="0" smtClean="0"/>
              <a:t>Don’t plant invasive plants for landscaping</a:t>
            </a:r>
          </a:p>
          <a:p>
            <a:r>
              <a:rPr lang="en-US" dirty="0" smtClean="0"/>
              <a:t>Clean soil off shoes and vehicles at site of use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76" y="2219112"/>
            <a:ext cx="4567153" cy="34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invasives</a:t>
            </a:r>
            <a:r>
              <a:rPr lang="en-US" dirty="0" smtClean="0"/>
              <a:t> are in </a:t>
            </a:r>
            <a:r>
              <a:rPr lang="en-US" dirty="0" err="1" smtClean="0"/>
              <a:t>utah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Aquatics:  </a:t>
            </a:r>
            <a:r>
              <a:rPr lang="en-US" dirty="0">
                <a:hlinkClick r:id="rId2"/>
              </a:rPr>
              <a:t>http://nas.er.usgs.gov/queries/SpeciesList.aspx?Group=&amp;State=UT&amp;Sortby=%5BGroup%5D,Genus,Species,SubSpecies&amp;submit2=</a:t>
            </a:r>
            <a:r>
              <a:rPr lang="en-US" dirty="0" smtClean="0">
                <a:hlinkClick r:id="rId2"/>
              </a:rPr>
              <a:t>Submit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Noxious </a:t>
            </a:r>
            <a:r>
              <a:rPr lang="en-US" dirty="0" err="1" smtClean="0"/>
              <a:t>Wees: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://plants.usda.gov/java/noxious?rptType=State&amp;statefips=</a:t>
            </a:r>
            <a:r>
              <a:rPr lang="en-US" dirty="0" smtClean="0">
                <a:hlinkClick r:id="rId3"/>
              </a:rPr>
              <a:t>49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Myrtle Spurge?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>
          <a:xfrm>
            <a:off x="4707326" y="4500161"/>
            <a:ext cx="4436674" cy="23578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" y="1663964"/>
            <a:ext cx="444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http://www.npr.org/blogs/thesalt/2012/08/31/160394513/battle-over-michigans-new-swine-rules-goes-hog-</a:t>
            </a:r>
            <a:r>
              <a:rPr lang="en-US" sz="1200" dirty="0" smtClean="0">
                <a:hlinkClick r:id="rId2"/>
              </a:rPr>
              <a:t>wild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3"/>
              </a:rPr>
              <a:t>http://www.npr.org/templates/story/story.php?storyId=</a:t>
            </a:r>
            <a:r>
              <a:rPr lang="en-US" sz="1200" dirty="0" smtClean="0">
                <a:hlinkClick r:id="rId3"/>
              </a:rPr>
              <a:t>6129944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http://www.npr.org/2013/07/28/206377797/the-rise-of-bloodsucking-insects-you-cant-just-swat-</a:t>
            </a:r>
            <a:r>
              <a:rPr lang="en-US" sz="1200" dirty="0" smtClean="0">
                <a:hlinkClick r:id="rId4"/>
              </a:rPr>
              <a:t>away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3069694"/>
            <a:ext cx="6223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invasive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 an alien (or non-native) species whose introduction does, or is likely to cause economic or environmental harm or harm to human health.”</a:t>
            </a:r>
          </a:p>
          <a:p>
            <a:pPr lvl="1"/>
            <a:r>
              <a:rPr lang="en-US" i="1" dirty="0"/>
              <a:t>a</a:t>
            </a:r>
            <a:r>
              <a:rPr lang="en-US" i="1" dirty="0" smtClean="0"/>
              <a:t>s defined by the federal government</a:t>
            </a:r>
          </a:p>
          <a:p>
            <a:r>
              <a:rPr lang="en-US" dirty="0" smtClean="0"/>
              <a:t>Most non-native species are </a:t>
            </a:r>
            <a:r>
              <a:rPr lang="en-US" u="sng" dirty="0" smtClean="0"/>
              <a:t>NOT</a:t>
            </a:r>
            <a:r>
              <a:rPr lang="en-US" dirty="0" smtClean="0"/>
              <a:t> invasive.  </a:t>
            </a:r>
          </a:p>
          <a:p>
            <a:r>
              <a:rPr lang="en-US" dirty="0" smtClean="0"/>
              <a:t>Can include animals, plants, fungi, bacteria, and others.  </a:t>
            </a:r>
          </a:p>
          <a:p>
            <a:r>
              <a:rPr lang="en-US" dirty="0" smtClean="0"/>
              <a:t>50,000 non-native species in U.S.; 4,300 invasive species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invasive Species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invasive species are distributed through human activity.</a:t>
            </a:r>
          </a:p>
          <a:p>
            <a:pPr lvl="1"/>
            <a:r>
              <a:rPr lang="en-US" dirty="0" smtClean="0"/>
              <a:t>Introduced intentionally:</a:t>
            </a:r>
          </a:p>
          <a:p>
            <a:pPr lvl="2"/>
            <a:r>
              <a:rPr lang="en-US" dirty="0" smtClean="0"/>
              <a:t>Pet trade</a:t>
            </a:r>
          </a:p>
          <a:p>
            <a:pPr lvl="2"/>
            <a:r>
              <a:rPr lang="en-US" dirty="0" smtClean="0"/>
              <a:t>Landscaping</a:t>
            </a:r>
          </a:p>
          <a:p>
            <a:pPr lvl="2"/>
            <a:r>
              <a:rPr lang="en-US" dirty="0" smtClean="0"/>
              <a:t>Biological control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76" y="3112356"/>
            <a:ext cx="4593612" cy="34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invasive species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34600" cy="4373563"/>
          </a:xfrm>
        </p:spPr>
        <p:txBody>
          <a:bodyPr/>
          <a:lstStyle/>
          <a:p>
            <a:pPr lvl="1"/>
            <a:r>
              <a:rPr lang="en-US" dirty="0"/>
              <a:t>Introduced accidentally:</a:t>
            </a:r>
          </a:p>
          <a:p>
            <a:pPr lvl="2"/>
            <a:r>
              <a:rPr lang="en-US" dirty="0"/>
              <a:t>Attached to ships</a:t>
            </a:r>
          </a:p>
          <a:p>
            <a:pPr lvl="2"/>
            <a:r>
              <a:rPr lang="en-US" dirty="0"/>
              <a:t>Transported with produce</a:t>
            </a:r>
          </a:p>
          <a:p>
            <a:pPr lvl="2"/>
            <a:r>
              <a:rPr lang="en-US" dirty="0"/>
              <a:t>Soil in shoes and tires</a:t>
            </a:r>
          </a:p>
          <a:p>
            <a:pPr lvl="2"/>
            <a:r>
              <a:rPr lang="en-US" dirty="0"/>
              <a:t>Escape from fish farms</a:t>
            </a:r>
          </a:p>
          <a:p>
            <a:pPr lvl="2"/>
            <a:r>
              <a:rPr lang="en-US" dirty="0"/>
              <a:t>Pathogens spread from non-native </a:t>
            </a:r>
            <a:r>
              <a:rPr lang="en-US" dirty="0" smtClean="0"/>
              <a:t>to native species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00" y="17526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00" y="4463480"/>
            <a:ext cx="34925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2" y="4216399"/>
            <a:ext cx="3883138" cy="24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Characteristics of invasive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93786" cy="4373563"/>
          </a:xfrm>
        </p:spPr>
        <p:txBody>
          <a:bodyPr/>
          <a:lstStyle/>
          <a:p>
            <a:r>
              <a:rPr lang="en-US" dirty="0" smtClean="0"/>
              <a:t>Tolerant of a variety of habitats</a:t>
            </a:r>
          </a:p>
          <a:p>
            <a:r>
              <a:rPr lang="en-US" dirty="0" smtClean="0"/>
              <a:t>Grow rapidly</a:t>
            </a:r>
          </a:p>
          <a:p>
            <a:r>
              <a:rPr lang="en-US" dirty="0" smtClean="0"/>
              <a:t>Reproduce rapidly</a:t>
            </a:r>
          </a:p>
          <a:p>
            <a:r>
              <a:rPr lang="en-US" dirty="0" smtClean="0"/>
              <a:t>Outcompete native species for resources</a:t>
            </a:r>
          </a:p>
          <a:p>
            <a:r>
              <a:rPr lang="en-US" dirty="0" smtClean="0"/>
              <a:t>No natural predators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986" y="187291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Environmental effects Can Invasive Species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05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Displace native species.</a:t>
            </a:r>
          </a:p>
          <a:p>
            <a:r>
              <a:rPr lang="en-US" dirty="0" smtClean="0"/>
              <a:t>Reduce native wildlife habitat.</a:t>
            </a:r>
          </a:p>
          <a:p>
            <a:r>
              <a:rPr lang="en-US" dirty="0" smtClean="0"/>
              <a:t>Reduce forest health and productivity.</a:t>
            </a:r>
          </a:p>
          <a:p>
            <a:r>
              <a:rPr lang="en-US" dirty="0" smtClean="0"/>
              <a:t>Alter ecosystem processes.</a:t>
            </a:r>
          </a:p>
          <a:p>
            <a:r>
              <a:rPr lang="en-US" dirty="0" smtClean="0"/>
              <a:t>Degrade recreation areas.</a:t>
            </a:r>
          </a:p>
          <a:p>
            <a:r>
              <a:rPr lang="en-US" dirty="0" smtClean="0"/>
              <a:t>Spread pathogens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2" y="3958189"/>
            <a:ext cx="5505869" cy="2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Economic effects </a:t>
            </a:r>
            <a:r>
              <a:rPr lang="en-US" dirty="0"/>
              <a:t>Can Invasive Species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$1.4 </a:t>
            </a:r>
            <a:r>
              <a:rPr lang="en-US" b="1" dirty="0" smtClean="0"/>
              <a:t>TRILLION</a:t>
            </a:r>
            <a:r>
              <a:rPr lang="en-US" dirty="0" smtClean="0"/>
              <a:t> per year, globally</a:t>
            </a:r>
          </a:p>
          <a:p>
            <a:r>
              <a:rPr lang="en-US" dirty="0" smtClean="0"/>
              <a:t>$137 </a:t>
            </a:r>
            <a:r>
              <a:rPr lang="en-US" b="1" dirty="0" smtClean="0"/>
              <a:t>BILLION </a:t>
            </a:r>
            <a:r>
              <a:rPr lang="en-US" dirty="0" smtClean="0"/>
              <a:t>per year, U.S.</a:t>
            </a:r>
          </a:p>
          <a:p>
            <a:r>
              <a:rPr lang="en-US" dirty="0" smtClean="0"/>
              <a:t>$74 </a:t>
            </a:r>
            <a:r>
              <a:rPr lang="en-US" b="1" dirty="0" smtClean="0"/>
              <a:t>BILLION </a:t>
            </a:r>
            <a:r>
              <a:rPr lang="en-US" dirty="0" smtClean="0"/>
              <a:t>from </a:t>
            </a:r>
            <a:r>
              <a:rPr lang="en-US" b="1" dirty="0" smtClean="0"/>
              <a:t>SIX</a:t>
            </a:r>
            <a:r>
              <a:rPr lang="en-US" dirty="0" smtClean="0"/>
              <a:t> invasive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15" y="3235918"/>
            <a:ext cx="47625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9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Health effects </a:t>
            </a:r>
            <a:r>
              <a:rPr lang="en-US" dirty="0"/>
              <a:t>Can Invasive Species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disease</a:t>
            </a:r>
          </a:p>
          <a:p>
            <a:r>
              <a:rPr lang="en-US" dirty="0" smtClean="0"/>
              <a:t>Decrease available water supplies</a:t>
            </a:r>
          </a:p>
          <a:p>
            <a:r>
              <a:rPr lang="en-US" dirty="0" smtClean="0"/>
              <a:t>Decrease available food supplies</a:t>
            </a:r>
          </a:p>
          <a:p>
            <a:r>
              <a:rPr lang="en-US" dirty="0" smtClean="0"/>
              <a:t>Skin irritation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44" y="3821014"/>
            <a:ext cx="5071356" cy="2850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79" y="3821014"/>
            <a:ext cx="190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7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521</TotalTime>
  <Words>496</Words>
  <Application>Microsoft Macintosh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Invasive Species</vt:lpstr>
      <vt:lpstr>In the News…</vt:lpstr>
      <vt:lpstr>What is an invasive species?</vt:lpstr>
      <vt:lpstr>How are invasive Species spread?</vt:lpstr>
      <vt:lpstr>How are invasive species spread?</vt:lpstr>
      <vt:lpstr>What are the Characteristics of invasive Species?</vt:lpstr>
      <vt:lpstr>What Environmental effects Can Invasive Species Have?</vt:lpstr>
      <vt:lpstr>What Economic effects Can Invasive Species Have?</vt:lpstr>
      <vt:lpstr>What Health effects Can Invasive Species Have?</vt:lpstr>
      <vt:lpstr>How are Invasive species Controlled?</vt:lpstr>
      <vt:lpstr>How can individuals decrease the spread of invasive species?</vt:lpstr>
      <vt:lpstr>What invasives are in utah?</vt:lpstr>
      <vt:lpstr>What is Myrtle Spurge?</vt:lpstr>
    </vt:vector>
  </TitlesOfParts>
  <Company>SDPBC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Species</dc:title>
  <dc:creator>Project SMaRT</dc:creator>
  <cp:lastModifiedBy>Project SMaRT</cp:lastModifiedBy>
  <cp:revision>13</cp:revision>
  <dcterms:created xsi:type="dcterms:W3CDTF">2013-09-15T19:12:13Z</dcterms:created>
  <dcterms:modified xsi:type="dcterms:W3CDTF">2013-09-16T03:53:37Z</dcterms:modified>
</cp:coreProperties>
</file>